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zh-TW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756" y="284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15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77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49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54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42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9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59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07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29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04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63720-F1DE-4BDF-B045-9234599CD4EC}" type="datetimeFigureOut">
              <a:rPr lang="zh-TW" altLang="en-US" smtClean="0"/>
              <a:pPr/>
              <a:t>2013/8/5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15CF0-D0A1-48F1-8EA6-60B77B4B5F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86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1015211@mail.yzu.edu.tw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www.tsce.org.tw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hyperlink" Target="mailto:s1015217@mail.yzu.edu.t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4320705" y="37867100"/>
            <a:ext cx="20510461" cy="5338299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" r="22273"/>
          <a:stretch/>
        </p:blipFill>
        <p:spPr>
          <a:xfrm>
            <a:off x="27219737" y="8628738"/>
            <a:ext cx="5040560" cy="4959829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矩形 1"/>
          <p:cNvSpPr/>
          <p:nvPr/>
        </p:nvSpPr>
        <p:spPr>
          <a:xfrm>
            <a:off x="4355212" y="18866396"/>
            <a:ext cx="15803729" cy="5080788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231330" y="34968640"/>
            <a:ext cx="22489410" cy="3339916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320705" y="32475908"/>
            <a:ext cx="23728133" cy="2160240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320705" y="24725029"/>
            <a:ext cx="22310661" cy="6310719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20305" y="792387"/>
            <a:ext cx="31076671" cy="4956363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-1" y="1931740"/>
            <a:ext cx="3240404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96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2013 Taiwan </a:t>
            </a:r>
            <a:r>
              <a:rPr lang="en-US" altLang="zh-TW" sz="96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Society </a:t>
            </a:r>
            <a:r>
              <a:rPr lang="en-US" altLang="zh-TW" sz="96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 </a:t>
            </a:r>
            <a:r>
              <a:rPr lang="en-US" altLang="zh-TW" sz="96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Construction </a:t>
            </a:r>
            <a:r>
              <a:rPr lang="en-US" altLang="zh-TW" sz="96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Engineers</a:t>
            </a:r>
          </a:p>
          <a:p>
            <a:pPr algn="ctr"/>
            <a:r>
              <a:rPr lang="en-US" altLang="zh-TW" sz="7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The 11</a:t>
            </a:r>
            <a:r>
              <a:rPr lang="en-US" altLang="zh-TW" sz="7200" b="1" baseline="3000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</a:t>
            </a:r>
            <a:r>
              <a:rPr lang="en-US" altLang="zh-TW" sz="72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7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Construction Engineering </a:t>
            </a:r>
            <a:r>
              <a:rPr lang="en-US" altLang="zh-TW" sz="72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</a:t>
            </a:r>
            <a:r>
              <a:rPr lang="en-US" altLang="zh-TW" sz="72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Sustainable Energy Conference</a:t>
            </a:r>
          </a:p>
        </p:txBody>
      </p:sp>
      <p:pic>
        <p:nvPicPr>
          <p:cNvPr id="1028" name="Picture 4" descr="C:\Users\ASUS\AppData\Local\Microsoft\Windows\Temporary Internet Files\Content.IE5\7NQU8648\MC90044214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68" y="6192988"/>
            <a:ext cx="1203780" cy="1244175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prstMaterial="metal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ASUS\AppData\Local\Microsoft\Windows\Temporary Internet Files\Content.IE5\7NQU8648\MC90044214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68" y="7613109"/>
            <a:ext cx="1203780" cy="1244175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prstMaterial="metal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SUS\AppData\Local\Microsoft\Windows\Temporary Internet Files\Content.IE5\7NQU8648\MC90044214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67" y="8981261"/>
            <a:ext cx="1203780" cy="1244175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prstMaterial="metal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ASUS\AppData\Local\Microsoft\Windows\Temporary Internet Files\Content.IE5\7NQU8648\MC90044214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68" y="17858284"/>
            <a:ext cx="1203780" cy="1244175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prstMaterial="metal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ASUS\AppData\Local\Microsoft\Windows\Temporary Internet Files\Content.IE5\7NQU8648\MC90044214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768" y="31375749"/>
            <a:ext cx="1203780" cy="1244175"/>
          </a:xfrm>
          <a:prstGeom prst="rect">
            <a:avLst/>
          </a:prstGeom>
          <a:noFill/>
          <a:scene3d>
            <a:camera prst="orthographicFront"/>
            <a:lightRig rig="flood" dir="t"/>
          </a:scene3d>
          <a:sp3d prstMaterial="metal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5818" y="15650850"/>
            <a:ext cx="6305920" cy="7884325"/>
          </a:xfrm>
          <a:prstGeom prst="rect">
            <a:avLst/>
          </a:prstGeom>
          <a:effectLst>
            <a:softEdge rad="635000"/>
          </a:effectLst>
        </p:spPr>
      </p:pic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75" t="709"/>
          <a:stretch/>
        </p:blipFill>
        <p:spPr>
          <a:xfrm>
            <a:off x="21614881" y="19376137"/>
            <a:ext cx="4341106" cy="415903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2" name="矩形 11"/>
          <p:cNvSpPr/>
          <p:nvPr/>
        </p:nvSpPr>
        <p:spPr>
          <a:xfrm>
            <a:off x="4575855" y="38134198"/>
            <a:ext cx="2134725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TW" sz="5400" b="1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Organizers: </a:t>
            </a:r>
          </a:p>
          <a:p>
            <a:pPr lvl="0">
              <a:spcBef>
                <a:spcPct val="20000"/>
              </a:spcBef>
            </a:pPr>
            <a:r>
              <a:rPr lang="en-US" altLang="zh-TW" sz="5400" dirty="0" smtClean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Taiwan </a:t>
            </a:r>
            <a:r>
              <a:rPr lang="en-US" altLang="zh-TW" sz="5400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Society of Construction Engineers and Department of </a:t>
            </a:r>
            <a:r>
              <a:rPr lang="en-US" altLang="zh-TW" sz="5400" dirty="0" smtClean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Chemical Engineering </a:t>
            </a:r>
            <a:r>
              <a:rPr lang="en-US" altLang="zh-TW" sz="5400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&amp; Materials Science, Yuan </a:t>
            </a:r>
            <a:r>
              <a:rPr lang="en-US" altLang="zh-TW" sz="5400" dirty="0" err="1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Ze</a:t>
            </a:r>
            <a:r>
              <a:rPr lang="en-US" altLang="zh-TW" sz="5400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University</a:t>
            </a:r>
          </a:p>
          <a:p>
            <a:pPr lvl="0">
              <a:spcBef>
                <a:spcPct val="20000"/>
              </a:spcBef>
            </a:pPr>
            <a:r>
              <a:rPr lang="en-US" altLang="zh-TW" sz="5400" b="1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Sponsor : </a:t>
            </a:r>
            <a:r>
              <a:rPr lang="en-US" altLang="zh-TW" sz="5400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Department of Architecture, </a:t>
            </a:r>
            <a:r>
              <a:rPr lang="en-US" altLang="zh-TW" sz="5400" dirty="0" err="1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Feng</a:t>
            </a:r>
            <a:r>
              <a:rPr lang="en-US" altLang="zh-TW" sz="5400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-Chia University</a:t>
            </a:r>
          </a:p>
          <a:p>
            <a:pPr lvl="0">
              <a:spcBef>
                <a:spcPct val="20000"/>
              </a:spcBef>
            </a:pPr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Conference </a:t>
            </a:r>
            <a:r>
              <a:rPr lang="en-US" altLang="zh-TW" sz="5400" b="1" dirty="0">
                <a:solidFill>
                  <a:srgbClr val="660066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Website : </a:t>
            </a:r>
            <a:r>
              <a:rPr lang="en-US" altLang="zh-TW" sz="5400" b="1" u="sng" dirty="0">
                <a:solidFill>
                  <a:srgbClr val="C00000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7"/>
              </a:rPr>
              <a:t> </a:t>
            </a:r>
            <a:r>
              <a:rPr lang="en-US" altLang="zh-TW" sz="5400" u="sng" dirty="0">
                <a:solidFill>
                  <a:srgbClr val="C00000"/>
                </a:solidFill>
                <a:effectLst>
                  <a:glow rad="101600">
                    <a:srgbClr val="9BBB59">
                      <a:satMod val="175000"/>
                      <a:alpha val="40000"/>
                    </a:srgb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7"/>
              </a:rPr>
              <a:t>http://www.tsce.org.tw</a:t>
            </a:r>
            <a:endParaRPr lang="zh-TW" altLang="zh-TW" sz="5400" dirty="0">
              <a:solidFill>
                <a:srgbClr val="660066"/>
              </a:solidFill>
              <a:effectLst>
                <a:glow rad="101600">
                  <a:srgbClr val="9BBB59">
                    <a:satMod val="175000"/>
                    <a:alpha val="40000"/>
                  </a:srgb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6168531"/>
            <a:ext cx="32404049" cy="33220145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pPr algn="l"/>
            <a:r>
              <a:rPr lang="en-US" altLang="zh-TW" sz="8800" dirty="0" smtClean="0"/>
              <a:t>	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Date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 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November 2, 2013</a:t>
            </a:r>
            <a:endParaRPr lang="en-US" altLang="zh-TW" sz="9500" b="1" dirty="0" smtClean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8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Location: </a:t>
            </a:r>
            <a:r>
              <a:rPr lang="en-US" altLang="zh-TW" sz="86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Yuan </a:t>
            </a:r>
            <a:r>
              <a:rPr lang="en-US" altLang="zh-TW" sz="8600" b="1" dirty="0" err="1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Ze</a:t>
            </a:r>
            <a:r>
              <a:rPr lang="en-US" altLang="zh-TW" sz="86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86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University, Building 7, Auditorium 3F </a:t>
            </a:r>
            <a:endParaRPr lang="en-US" altLang="zh-TW" sz="8600" b="1" dirty="0" smtClean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8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Topic:</a:t>
            </a:r>
          </a:p>
          <a:p>
            <a:pPr algn="l"/>
            <a:endParaRPr lang="en-US" altLang="zh-TW" sz="4200" b="1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54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71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A. </a:t>
            </a:r>
            <a:r>
              <a:rPr lang="en-US" altLang="zh-TW" sz="71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Policy law of construction and management issues</a:t>
            </a:r>
          </a:p>
          <a:p>
            <a:pPr algn="l"/>
            <a:endParaRPr lang="en-US" altLang="zh-TW" sz="3900" b="1" dirty="0" smtClean="0">
              <a:solidFill>
                <a:srgbClr val="660066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36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71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en-US" altLang="zh-TW" sz="71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Sustainable Architecture and Civil Engineering Issues</a:t>
            </a:r>
            <a:r>
              <a:rPr lang="en-US" altLang="zh-TW" sz="39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just"/>
            <a:endParaRPr lang="en-US" altLang="zh-TW" sz="3900" dirty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66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71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en-US" altLang="zh-TW" sz="71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</a:t>
            </a:r>
            <a:r>
              <a:rPr lang="en-US" altLang="zh-TW" sz="71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Materials and techniques of construction and civil engineering issues</a:t>
            </a:r>
          </a:p>
          <a:p>
            <a:pPr algn="l"/>
            <a:r>
              <a:rPr lang="en-US" altLang="zh-TW" sz="3900" dirty="0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l"/>
            <a:r>
              <a:rPr lang="en-US" altLang="zh-TW" sz="66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71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en-US" altLang="zh-TW" sz="71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Green building, energy </a:t>
            </a:r>
            <a:r>
              <a:rPr lang="en-US" altLang="zh-TW" sz="71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senior citizens’ welfare issues</a:t>
            </a:r>
          </a:p>
          <a:p>
            <a:pPr algn="l"/>
            <a:r>
              <a:rPr lang="en-US" altLang="zh-TW" sz="8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l"/>
            <a:r>
              <a:rPr lang="en-US" altLang="zh-TW" sz="8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Important dates</a:t>
            </a:r>
            <a:r>
              <a:rPr lang="en-US" altLang="zh-TW" sz="95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endParaRPr lang="en-US" altLang="zh-TW" sz="9500" b="1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8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Paper submission date: From day now</a:t>
            </a:r>
            <a:endParaRPr lang="en-US" altLang="zh-TW" sz="5400" b="1" dirty="0">
              <a:solidFill>
                <a:srgbClr val="660066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Abstract submission deadline: </a:t>
            </a:r>
            <a:r>
              <a:rPr lang="en-US" altLang="zh-TW" sz="8000" b="1" dirty="0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September 5</a:t>
            </a:r>
            <a:r>
              <a:rPr lang="en-US" altLang="zh-TW" sz="8000" b="1" dirty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2013</a:t>
            </a:r>
            <a:endParaRPr lang="zh-TW" altLang="zh-TW" sz="8000" b="1" dirty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5400" b="1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Abstract acceptance </a:t>
            </a:r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notification</a:t>
            </a:r>
            <a:r>
              <a:rPr lang="en-US" altLang="zh-TW" sz="54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en-US" altLang="zh-TW" sz="8000" b="1" dirty="0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September 15, 2013</a:t>
            </a:r>
            <a:endParaRPr lang="zh-TW" altLang="zh-TW" sz="8000" b="1" dirty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Paper submission deadline: </a:t>
            </a:r>
            <a:r>
              <a:rPr lang="en-US" altLang="zh-TW" sz="8000" b="1" dirty="0" err="1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Octorber</a:t>
            </a:r>
            <a:r>
              <a:rPr lang="en-US" altLang="zh-TW" sz="8000" b="1" dirty="0" smtClean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10, 2013</a:t>
            </a:r>
            <a:endParaRPr lang="zh-TW" altLang="zh-TW" sz="8000" b="1" dirty="0">
              <a:solidFill>
                <a:srgbClr val="FF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8800" b="1" dirty="0">
                <a:solidFill>
                  <a:srgbClr val="FF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54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Registration and </a:t>
            </a:r>
            <a:r>
              <a:rPr lang="en-US" altLang="zh-TW" sz="54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payment</a:t>
            </a:r>
            <a:r>
              <a:rPr lang="en-US" altLang="zh-TW" sz="54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endParaRPr lang="en-US" altLang="zh-TW" sz="5400" b="1" dirty="0" smtClean="0">
              <a:solidFill>
                <a:srgbClr val="660066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66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Register as a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member. Please go to Taiwan Society of Construction Engineers website:</a:t>
            </a: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en-US" altLang="zh-TW" sz="4800" b="1" u="sng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7"/>
              </a:rPr>
              <a:t>http://www.tsce.org.tw</a:t>
            </a:r>
            <a:endParaRPr lang="en-US" altLang="zh-TW" sz="4800" b="1" dirty="0" smtClean="0"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General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member and life member: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NT$1,500 </a:t>
            </a:r>
            <a:endParaRPr lang="en-US" altLang="zh-TW" sz="4800" b="1" dirty="0"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	   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Non-member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NT$2,000</a:t>
            </a:r>
            <a:endParaRPr lang="en-US" altLang="zh-TW" sz="4800" b="1" dirty="0"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3.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Fail to pass the examination shall not refund any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fees</a:t>
            </a: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Remittance to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Account name: Taiwan Society </a:t>
            </a:r>
            <a:r>
              <a:rPr lang="en-US" altLang="zh-TW" sz="48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 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Construction Engineers Chairman Han</a:t>
            </a:r>
            <a:r>
              <a:rPr lang="zh-TW" altLang="en-US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Tao-</a:t>
            </a:r>
            <a:r>
              <a:rPr lang="en-US" altLang="zh-TW" sz="4800" b="1" dirty="0" err="1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Yun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	</a:t>
            </a:r>
          </a:p>
          <a:p>
            <a:pPr algn="l"/>
            <a:r>
              <a:rPr lang="en-US" altLang="zh-TW" sz="48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Account number: 007-10-002227-5</a:t>
            </a:r>
            <a:r>
              <a:rPr lang="en-US" altLang="zh-TW" sz="48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Union </a:t>
            </a:r>
            <a:r>
              <a:rPr lang="en-US" altLang="zh-TW" sz="48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Bank </a:t>
            </a:r>
            <a:r>
              <a:rPr lang="en-US" altLang="zh-TW" sz="48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 Taiwan, </a:t>
            </a:r>
            <a:r>
              <a:rPr lang="en-US" altLang="zh-TW" sz="4800" b="1" dirty="0" err="1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Sanchong</a:t>
            </a:r>
            <a:r>
              <a:rPr lang="en-US" altLang="zh-TW" sz="48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Branch</a:t>
            </a:r>
            <a:endParaRPr lang="en-US" altLang="zh-TW" sz="4800" b="1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5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endParaRPr lang="en-US" altLang="zh-TW" sz="5400" b="1" dirty="0" smtClean="0"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5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95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Instruction</a:t>
            </a:r>
            <a:r>
              <a:rPr lang="en-US" altLang="zh-TW" sz="95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endParaRPr lang="en-US" altLang="zh-TW" sz="9500" b="1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66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Instruction and conference papers reporting information, please check the official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website, the </a:t>
            </a: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format download 	by  </a:t>
            </a:r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conference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website.</a:t>
            </a:r>
          </a:p>
          <a:p>
            <a:pPr algn="l"/>
            <a:r>
              <a:rPr lang="en-US" altLang="zh-TW" sz="48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6600" b="1" dirty="0" err="1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Cigao</a:t>
            </a:r>
            <a:r>
              <a:rPr lang="en-US" altLang="zh-TW" sz="6600" b="1" dirty="0" smtClean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way</a:t>
            </a:r>
            <a:r>
              <a:rPr lang="en-US" altLang="zh-TW" sz="66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endParaRPr lang="en-US" altLang="zh-TW" sz="6600" b="1" dirty="0" smtClean="0">
              <a:solidFill>
                <a:srgbClr val="660066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6600" b="1" dirty="0">
                <a:solidFill>
                  <a:srgbClr val="660066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opics A 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B, please </a:t>
            </a:r>
            <a:r>
              <a:rPr lang="en-US" altLang="zh-TW" sz="4400" b="1" dirty="0" err="1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Cigao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to 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Dong -Ying </a:t>
            </a:r>
            <a:r>
              <a:rPr lang="en-US" altLang="zh-TW" sz="4400" b="1" dirty="0" err="1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Tzou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doctoral (phone 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number: 886-972-123606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l"/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				  e-mail</a:t>
            </a:r>
            <a:r>
              <a:rPr lang="zh-TW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4400" b="1" u="sng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8"/>
              </a:rPr>
              <a:t>s1015211@mail.yzu.edu.tw</a:t>
            </a:r>
            <a:endParaRPr lang="en-US" altLang="zh-TW" sz="4400" b="1" dirty="0"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Topics C 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D, please </a:t>
            </a:r>
            <a:r>
              <a:rPr lang="en-US" altLang="zh-TW" sz="4400" b="1" dirty="0" err="1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Cigao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to 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Yu-Fu Chen doctoral 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(phone 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number: 886-963-091260</a:t>
            </a:r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	</a:t>
            </a:r>
            <a:endParaRPr lang="en-US" altLang="zh-TW" sz="4400" b="1" dirty="0" smtClean="0"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sz="4400" b="1" dirty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		  e-mail </a:t>
            </a:r>
            <a:r>
              <a:rPr lang="zh-TW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4400" b="1" u="sng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9"/>
              </a:rPr>
              <a:t>s1015217@mail.yzu.edu.tw</a:t>
            </a:r>
          </a:p>
          <a:p>
            <a:pPr algn="l"/>
            <a:r>
              <a:rPr lang="en-US" altLang="zh-TW" sz="4400" b="1" dirty="0" smtClean="0"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784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中華民國營建工程學會第十一屆營建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2013中華民國營建工程學會第十一屆營建</Template>
  <TotalTime>72</TotalTime>
  <Words>48</Words>
  <Application>Microsoft Office PowerPoint</Application>
  <PresentationFormat>自訂</PresentationFormat>
  <Paragraphs>42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2013中華民國營建工程學會第十一屆營建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watermelon</dc:creator>
  <cp:lastModifiedBy>User</cp:lastModifiedBy>
  <cp:revision>13</cp:revision>
  <dcterms:created xsi:type="dcterms:W3CDTF">2013-07-30T08:10:32Z</dcterms:created>
  <dcterms:modified xsi:type="dcterms:W3CDTF">2013-08-05T09:03:54Z</dcterms:modified>
</cp:coreProperties>
</file>