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zh-TW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56" y="284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15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77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349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5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42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9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59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07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29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04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63720-F1DE-4BDF-B045-9234599CD4EC}" type="datetimeFigureOut">
              <a:rPr lang="zh-TW" altLang="en-US" smtClean="0"/>
              <a:pPr/>
              <a:t>2013/8/5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15CF0-D0A1-48F1-8EA6-60B77B4B5F2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6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1015211@mail.yzu.edu.tw" TargetMode="External"/><Relationship Id="rId5" Type="http://schemas.openxmlformats.org/officeDocument/2006/relationships/hyperlink" Target="http://www.tsce.org.tw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320705" y="37867100"/>
            <a:ext cx="20510461" cy="5338299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74" r="22273"/>
          <a:stretch/>
        </p:blipFill>
        <p:spPr>
          <a:xfrm>
            <a:off x="27219737" y="8628738"/>
            <a:ext cx="5040560" cy="495982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矩形 1"/>
          <p:cNvSpPr/>
          <p:nvPr/>
        </p:nvSpPr>
        <p:spPr>
          <a:xfrm>
            <a:off x="4355212" y="18866396"/>
            <a:ext cx="15803729" cy="5080788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231330" y="34968640"/>
            <a:ext cx="22489410" cy="3339916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320705" y="32475908"/>
            <a:ext cx="23728133" cy="2160240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320705" y="24725029"/>
            <a:ext cx="22310661" cy="6310719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448497" y="1728492"/>
            <a:ext cx="27291032" cy="373222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-1" y="1931740"/>
            <a:ext cx="3240404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2013 </a:t>
            </a:r>
            <a:r>
              <a:rPr lang="zh-TW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中華民國營建工程學會第十一屆</a:t>
            </a:r>
            <a:endParaRPr lang="en-US" altLang="zh-TW" sz="9600" b="1" dirty="0" smtClean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zh-TW" sz="9600" b="1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營建工程與永續能源研討會</a:t>
            </a:r>
            <a:endParaRPr lang="en-US" altLang="zh-TW" sz="7200" b="1" dirty="0" smtClean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8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6192988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7613109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7" y="8981261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18774349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SUS\AppData\Local\Microsoft\Windows\Temporary Internet Files\Content.IE5\7NQU8648\MC900442144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768" y="31035748"/>
            <a:ext cx="1203780" cy="1244175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prstMaterial="metal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832948"/>
            <a:ext cx="32404049" cy="33220145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sz="8800" dirty="0" smtClean="0"/>
              <a:t>	</a:t>
            </a:r>
            <a:r>
              <a:rPr lang="zh-TW" altLang="en-US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時間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02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六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9500" b="1" dirty="0" smtClean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地點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元智大學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館</a:t>
            </a:r>
            <a:r>
              <a:rPr lang="en-US" altLang="zh-TW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3F</a:t>
            </a:r>
            <a:r>
              <a:rPr lang="zh-TW" altLang="en-US" sz="95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演講廳</a:t>
            </a:r>
            <a:endParaRPr lang="en-US" altLang="zh-TW" sz="8600" b="1" dirty="0" smtClean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論文主題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algn="l"/>
            <a:endParaRPr lang="en-US" altLang="zh-TW" sz="4200" b="1" dirty="0" smtClean="0">
              <a:solidFill>
                <a:schemeClr val="tx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TW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營建相關政策法令及管理議題</a:t>
            </a:r>
            <a:endParaRPr lang="en-US" altLang="zh-TW" sz="71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endParaRPr lang="en-US" altLang="zh-TW" sz="39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3600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B.</a:t>
            </a:r>
            <a:r>
              <a:rPr lang="zh-TW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永續建築與土木工程議題</a:t>
            </a:r>
            <a:r>
              <a:rPr lang="en-US" altLang="zh-TW" sz="39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just"/>
            <a:endParaRPr lang="en-US" altLang="zh-TW" sz="3900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C.</a:t>
            </a:r>
            <a:r>
              <a:rPr lang="zh-TW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建築與土木相關材料及技術議題</a:t>
            </a:r>
            <a:endParaRPr lang="en-US" altLang="zh-TW" sz="71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3900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66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D.</a:t>
            </a:r>
            <a:r>
              <a:rPr lang="zh-TW" altLang="zh-TW" sz="71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綠色建築、能源與老人福祉整合議題</a:t>
            </a:r>
            <a:endParaRPr lang="en-US" altLang="zh-TW" sz="71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algn="l"/>
            <a:r>
              <a:rPr lang="en-US" altLang="zh-TW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重要日期</a:t>
            </a:r>
            <a:r>
              <a:rPr lang="en-US" altLang="zh-TW" sz="95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algn="l"/>
            <a:r>
              <a:rPr lang="en-US" altLang="zh-TW" sz="88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論文摘要上傳日期：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即日起至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102/09/05</a:t>
            </a:r>
            <a:r>
              <a:rPr lang="zh-TW" altLang="en-US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止</a:t>
            </a:r>
            <a:endParaRPr lang="en-US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5400" b="1" dirty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摘要</a:t>
            </a:r>
            <a:r>
              <a:rPr lang="zh-TW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核</a:t>
            </a:r>
            <a:r>
              <a:rPr lang="zh-TW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結果通知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日期： 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102/09/15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論文全文上傳日期：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即日起至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102/10/10</a:t>
            </a:r>
            <a:r>
              <a:rPr lang="zh-TW" altLang="en-US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止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論文全文審查結果通知： </a:t>
            </a:r>
            <a:r>
              <a:rPr lang="en-US" altLang="zh-TW" sz="8000" b="1" dirty="0" smtClean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102/10/15</a:t>
            </a:r>
            <a:endParaRPr lang="zh-TW" altLang="zh-TW" sz="8000" b="1" dirty="0"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研討會報名及繳費方式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algn="l"/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請先至中華民國營建工程學會網址：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4800" b="1" u="sng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http://www.tsce.org.tw</a:t>
            </a:r>
            <a:r>
              <a:rPr lang="zh-TW" altLang="en-US" sz="4800" b="1" u="sng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註冊成為會員。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2.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摘要投稿時作者為本會一般或永久會員者繳交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1,500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元整，非會員者繳交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2,000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元整。 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3.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不論是否繳交全文或全文審查未通過者均不退還任何費用。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請匯款至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戶名：中華民國營建工程學會 韓道昀 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帳號：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007-10-002227-5 	</a:t>
            </a:r>
            <a:r>
              <a:rPr lang="zh-TW" altLang="en-US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聯邦銀行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三重分行 </a:t>
            </a:r>
            <a:r>
              <a:rPr lang="en-US" altLang="zh-TW" sz="4800" b="1" dirty="0" smtClean="0">
                <a:solidFill>
                  <a:schemeClr val="tx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5400" b="1" dirty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endParaRPr lang="en-US" altLang="zh-TW" sz="54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5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論文投稿須知：</a:t>
            </a:r>
            <a:endParaRPr lang="en-US" altLang="zh-TW" sz="8800" b="1" dirty="0" smtClean="0">
              <a:solidFill>
                <a:schemeClr val="tx2">
                  <a:lumMod val="5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88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論文投稿須知及會議報告訊息請上大會網頁查詢，投稿論文格式請逕於 大會網站下載。 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於期限內完成註冊及繳費手續者，其論文始得刊載於論文摘要集及全文 資料隨身碟 </a:t>
            </a:r>
            <a:endParaRPr lang="en-US" altLang="zh-TW" sz="4800" b="1" dirty="0" smtClean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48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66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賜稿方式：</a:t>
            </a:r>
            <a:endParaRPr lang="en-US" altLang="zh-TW" sz="6600" b="1" dirty="0" smtClean="0">
              <a:solidFill>
                <a:srgbClr val="660066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l"/>
            <a:r>
              <a:rPr lang="en-US" altLang="zh-TW" sz="6600" b="1" dirty="0" smtClean="0">
                <a:solidFill>
                  <a:srgbClr val="660066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研討會議題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，請賜稿至鄒東穎博士生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手機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0972-123606) 	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電子信箱：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6"/>
              </a:rPr>
              <a:t>s1015211@mail.yzu.edu.tw</a:t>
            </a:r>
            <a:r>
              <a:rPr lang="en-US" altLang="zh-TW" sz="9600" b="1" dirty="0" smtClean="0"/>
              <a:t> </a:t>
            </a:r>
            <a:endParaRPr lang="en-US" altLang="zh-TW" sz="9600" dirty="0" smtClean="0"/>
          </a:p>
          <a:p>
            <a:pPr algn="l"/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                      研討會議題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，請賜稿至陳鈺夫博士生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手機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0963-091260) 	</a:t>
            </a:r>
            <a:r>
              <a:rPr lang="zh-TW" altLang="en-US" sz="4400" b="1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電子信箱：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6"/>
              </a:rPr>
              <a:t>s1015217@mail.yzu.edu.tw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5818" y="15650850"/>
            <a:ext cx="6305920" cy="7884325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75" t="709"/>
          <a:stretch/>
        </p:blipFill>
        <p:spPr>
          <a:xfrm>
            <a:off x="21614881" y="19376137"/>
            <a:ext cx="4341106" cy="415903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2" name="矩形 11"/>
          <p:cNvSpPr/>
          <p:nvPr/>
        </p:nvSpPr>
        <p:spPr>
          <a:xfrm>
            <a:off x="4575855" y="38232245"/>
            <a:ext cx="2134725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主辦單位：中華民國營建工程學會</a:t>
            </a:r>
            <a:endParaRPr lang="en-US" altLang="zh-TW" sz="5400" b="1" dirty="0" smtClean="0">
              <a:solidFill>
                <a:srgbClr val="660066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承辦單位：元智大學化學工程與材料科學系</a:t>
            </a:r>
            <a:endParaRPr lang="en-US" altLang="zh-TW" sz="5400" b="1" dirty="0" smtClean="0">
              <a:solidFill>
                <a:srgbClr val="660066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協辦單位：逢甲大學建築系</a:t>
            </a:r>
            <a:endParaRPr lang="en-US" altLang="zh-TW" sz="5400" dirty="0" smtClean="0">
              <a:solidFill>
                <a:srgbClr val="660066"/>
              </a:solidFill>
              <a:effectLst>
                <a:glow rad="101600">
                  <a:srgbClr val="9BBB59">
                    <a:satMod val="175000"/>
                    <a:alpha val="40000"/>
                  </a:srgb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lang="zh-TW" altLang="en-US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大會網址</a:t>
            </a:r>
            <a:r>
              <a:rPr lang="en-US" altLang="zh-TW" sz="5400" b="1" dirty="0" smtClean="0">
                <a:solidFill>
                  <a:srgbClr val="660066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en-US" altLang="zh-TW" sz="5400" b="1" u="sng" dirty="0" smtClean="0">
                <a:solidFill>
                  <a:srgbClr val="C00000"/>
                </a:solidFill>
                <a:effectLst>
                  <a:glow rad="101600">
                    <a:srgbClr val="9BBB59">
                      <a:satMod val="175000"/>
                      <a:alpha val="40000"/>
                    </a:srgb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 </a:t>
            </a:r>
            <a:r>
              <a:rPr lang="en-US" altLang="zh-TW" sz="4100" b="1" u="sng" dirty="0" smtClean="0">
                <a:solidFill>
                  <a:srgbClr val="C0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5"/>
              </a:rPr>
              <a:t>http://www.tsce.org.tw</a:t>
            </a:r>
            <a:endParaRPr lang="zh-TW" altLang="zh-TW" sz="4100" b="1" u="sng" dirty="0">
              <a:solidFill>
                <a:srgbClr val="C0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標楷體" pitchFamily="65" charset="-120"/>
              <a:cs typeface="Times New Roman" pitchFamily="18" charset="0"/>
              <a:hlinkClick r:id="rId6"/>
            </a:endParaRPr>
          </a:p>
        </p:txBody>
      </p:sp>
    </p:spTree>
    <p:extLst>
      <p:ext uri="{BB962C8B-B14F-4D97-AF65-F5344CB8AC3E}">
        <p14:creationId xmlns:p14="http://schemas.microsoft.com/office/powerpoint/2010/main" val="15784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中華民國營建工程學會第十一屆營建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2013中華民國營建工程學會第十一屆營建</Template>
  <TotalTime>97</TotalTime>
  <Words>44</Words>
  <Application>Microsoft Office PowerPoint</Application>
  <PresentationFormat>自訂</PresentationFormat>
  <Paragraphs>35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2013中華民國營建工程學會第十一屆營建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watermelon</dc:creator>
  <cp:lastModifiedBy>User</cp:lastModifiedBy>
  <cp:revision>15</cp:revision>
  <dcterms:created xsi:type="dcterms:W3CDTF">2013-07-30T08:10:32Z</dcterms:created>
  <dcterms:modified xsi:type="dcterms:W3CDTF">2013-08-05T09:03:29Z</dcterms:modified>
</cp:coreProperties>
</file>