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4" r:id="rId3"/>
    <p:sldId id="271" r:id="rId4"/>
    <p:sldId id="275" r:id="rId5"/>
    <p:sldId id="277" r:id="rId6"/>
    <p:sldId id="266" r:id="rId7"/>
    <p:sldId id="257" r:id="rId8"/>
    <p:sldId id="258" r:id="rId9"/>
    <p:sldId id="259" r:id="rId10"/>
    <p:sldId id="260" r:id="rId11"/>
    <p:sldId id="262" r:id="rId12"/>
    <p:sldId id="261" r:id="rId1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29" autoAdjust="0"/>
  </p:normalViewPr>
  <p:slideViewPr>
    <p:cSldViewPr>
      <p:cViewPr>
        <p:scale>
          <a:sx n="70" d="100"/>
          <a:sy n="70" d="100"/>
        </p:scale>
        <p:origin x="-2814" y="-9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583A8-8AF5-46BF-B1E5-9AB065EA12B0}" type="datetimeFigureOut">
              <a:rPr lang="zh-TW" altLang="en-US" smtClean="0"/>
              <a:t>2013/10/24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127D-A839-406B-BFDA-92A676EB0C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7501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583A8-8AF5-46BF-B1E5-9AB065EA12B0}" type="datetimeFigureOut">
              <a:rPr lang="zh-TW" altLang="en-US" smtClean="0"/>
              <a:t>2013/10/24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127D-A839-406B-BFDA-92A676EB0C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1144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583A8-8AF5-46BF-B1E5-9AB065EA12B0}" type="datetimeFigureOut">
              <a:rPr lang="zh-TW" altLang="en-US" smtClean="0"/>
              <a:t>2013/10/24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127D-A839-406B-BFDA-92A676EB0C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4953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583A8-8AF5-46BF-B1E5-9AB065EA12B0}" type="datetimeFigureOut">
              <a:rPr lang="zh-TW" altLang="en-US" smtClean="0"/>
              <a:t>2013/10/24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127D-A839-406B-BFDA-92A676EB0C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016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583A8-8AF5-46BF-B1E5-9AB065EA12B0}" type="datetimeFigureOut">
              <a:rPr lang="zh-TW" altLang="en-US" smtClean="0"/>
              <a:t>2013/10/24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127D-A839-406B-BFDA-92A676EB0C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2842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583A8-8AF5-46BF-B1E5-9AB065EA12B0}" type="datetimeFigureOut">
              <a:rPr lang="zh-TW" altLang="en-US" smtClean="0"/>
              <a:t>2013/10/24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127D-A839-406B-BFDA-92A676EB0C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5376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583A8-8AF5-46BF-B1E5-9AB065EA12B0}" type="datetimeFigureOut">
              <a:rPr lang="zh-TW" altLang="en-US" smtClean="0"/>
              <a:t>2013/10/24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127D-A839-406B-BFDA-92A676EB0C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0506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583A8-8AF5-46BF-B1E5-9AB065EA12B0}" type="datetimeFigureOut">
              <a:rPr lang="zh-TW" altLang="en-US" smtClean="0"/>
              <a:t>2013/10/24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127D-A839-406B-BFDA-92A676EB0C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9277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583A8-8AF5-46BF-B1E5-9AB065EA12B0}" type="datetimeFigureOut">
              <a:rPr lang="zh-TW" altLang="en-US" smtClean="0"/>
              <a:t>2013/10/24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127D-A839-406B-BFDA-92A676EB0C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4902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583A8-8AF5-46BF-B1E5-9AB065EA12B0}" type="datetimeFigureOut">
              <a:rPr lang="zh-TW" altLang="en-US" smtClean="0"/>
              <a:t>2013/10/24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127D-A839-406B-BFDA-92A676EB0C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2738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583A8-8AF5-46BF-B1E5-9AB065EA12B0}" type="datetimeFigureOut">
              <a:rPr lang="zh-TW" altLang="en-US" smtClean="0"/>
              <a:t>2013/10/24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127D-A839-406B-BFDA-92A676EB0C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2290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583A8-8AF5-46BF-B1E5-9AB065EA12B0}" type="datetimeFigureOut">
              <a:rPr lang="zh-TW" altLang="en-US" smtClean="0"/>
              <a:t>2013/10/24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1127D-A839-406B-BFDA-92A676EB0C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5834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1080120"/>
          </a:xfrm>
        </p:spPr>
        <p:txBody>
          <a:bodyPr>
            <a:noAutofit/>
          </a:bodyPr>
          <a:lstStyle/>
          <a:p>
            <a:pPr algn="l"/>
            <a:r>
              <a:rPr lang="en-US" altLang="zh-TW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zh-TW" altLang="zh-TW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智</a:t>
            </a:r>
            <a:r>
              <a:rPr lang="zh-TW" altLang="zh-TW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大學 </a:t>
            </a:r>
            <a:r>
              <a:rPr kumimoji="1" lang="en-US" altLang="zh-TW" sz="32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kumimoji="1" lang="zh-TW" altLang="en-US" sz="32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桃園縣中壢市遠東路</a:t>
            </a:r>
            <a:r>
              <a:rPr kumimoji="1" lang="en-US" altLang="zh-TW" sz="32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135</a:t>
            </a:r>
            <a:r>
              <a:rPr kumimoji="1" lang="zh-TW" altLang="en-US" sz="32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號</a:t>
            </a:r>
            <a:r>
              <a:rPr kumimoji="1" lang="en-US" altLang="zh-TW" sz="32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br>
              <a:rPr kumimoji="1" lang="en-US" altLang="zh-TW" sz="32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kumimoji="1" lang="en-US" altLang="zh-TW" sz="32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       </a:t>
            </a:r>
            <a:r>
              <a:rPr kumimoji="1" lang="zh-TW" altLang="en-US" sz="3200" b="1" dirty="0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內壢</a:t>
            </a:r>
            <a:r>
              <a:rPr kumimoji="1" lang="zh-TW" altLang="en-US" sz="3200" b="1" dirty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火車站下車步行約</a:t>
            </a:r>
            <a:r>
              <a:rPr kumimoji="1" lang="en-US" altLang="zh-TW" sz="3200" b="1" dirty="0">
                <a:solidFill>
                  <a:srgbClr val="3333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800</a:t>
            </a:r>
            <a:r>
              <a:rPr kumimoji="1" lang="zh-TW" altLang="en-US" sz="3200" b="1" dirty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公尺</a:t>
            </a:r>
            <a:r>
              <a:rPr kumimoji="1" lang="zh-TW" altLang="en-US" sz="3200" b="1" dirty="0">
                <a:solidFill>
                  <a:srgbClr val="3333FF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rPr>
              <a:t> </a:t>
            </a:r>
            <a:br>
              <a:rPr kumimoji="1" lang="zh-TW" altLang="en-US" sz="3200" b="1" dirty="0">
                <a:solidFill>
                  <a:srgbClr val="3333FF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rPr>
            </a:br>
            <a:r>
              <a:rPr kumimoji="1" lang="zh-TW" altLang="en-US" sz="36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kumimoji="1" lang="en-US" altLang="zh-TW" sz="36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kumimoji="1" lang="en-US" altLang="zh-TW" sz="36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zh-TW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zh-TW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268760"/>
            <a:ext cx="8424936" cy="5472608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◎</a:t>
            </a:r>
            <a:r>
              <a:rPr lang="zh-TW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搭乘火車</a:t>
            </a:r>
            <a:endParaRPr lang="zh-TW" altLang="zh-TW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fontAlgn="base">
              <a:buNone/>
            </a:pPr>
            <a:r>
              <a:rPr lang="zh-TW" altLang="zh-TW" sz="2800" b="1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南下</a:t>
            </a:r>
            <a:r>
              <a:rPr lang="en-US" altLang="zh-TW" sz="2800" b="1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→</a:t>
            </a:r>
            <a:r>
              <a:rPr lang="zh-TW" altLang="zh-TW" sz="2800" b="1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內壢車站</a:t>
            </a:r>
            <a:r>
              <a:rPr lang="en-US" altLang="zh-TW" sz="2800" b="1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800" b="1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800" b="1" dirty="0" smtClean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可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搭通勤電車至內壢車站下車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或搭對號快車至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中壢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  <a:p>
            <a:pPr marL="0" indent="0" fontAlgn="base">
              <a:buNone/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或桃園車站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下車再換搭通勤電車或公車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marL="0" indent="0" fontAlgn="base">
              <a:buNone/>
            </a:pPr>
            <a:r>
              <a:rPr lang="zh-TW" altLang="zh-TW" sz="2800" b="1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北上</a:t>
            </a:r>
            <a:r>
              <a:rPr lang="en-US" altLang="zh-TW" sz="2800" b="1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→</a:t>
            </a:r>
            <a:r>
              <a:rPr lang="zh-TW" altLang="zh-TW" sz="2800" b="1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內壢車站</a:t>
            </a:r>
            <a:r>
              <a:rPr lang="en-US" altLang="zh-TW" sz="2800" b="1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800" b="1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800" b="1" dirty="0" smtClean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新竹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以北，可搭通勤電車至內壢車站下車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或搭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對號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fontAlgn="base">
              <a:buNone/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快車至中壢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或桃園車站下車再換搭通勤電車或公車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marL="0" indent="0" fontAlgn="base">
              <a:buNone/>
            </a:pPr>
            <a:r>
              <a:rPr lang="zh-TW" altLang="zh-TW" sz="2800" b="1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內壢站</a:t>
            </a:r>
            <a:r>
              <a:rPr lang="en-US" altLang="zh-TW" sz="2800" b="1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→</a:t>
            </a:r>
            <a:r>
              <a:rPr lang="zh-TW" altLang="zh-TW" sz="2800" b="1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元智大學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往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北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右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步行約五分鐘，則可看見中華路與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遠東路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fontAlgn="base">
              <a:buNone/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口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有元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智大學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指示牌，右轉過平交道，再沿右邊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步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fontAlgn="base">
              <a:buNone/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行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約十分鐘即可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抵達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。　</a:t>
            </a:r>
          </a:p>
        </p:txBody>
      </p:sp>
    </p:spTree>
    <p:extLst>
      <p:ext uri="{BB962C8B-B14F-4D97-AF65-F5344CB8AC3E}">
        <p14:creationId xmlns:p14="http://schemas.microsoft.com/office/powerpoint/2010/main" val="138701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46" name="Picture 2" descr="C:\Users\Han\Desktop\元智大學相片資料夾\2013-09-17 11.40.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 rot="10800000" flipV="1">
            <a:off x="179512" y="6207131"/>
            <a:ext cx="49593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TW" altLang="en-US" sz="28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研討會現場</a:t>
            </a:r>
            <a:r>
              <a:rPr kumimoji="1" lang="en-US" altLang="zh-TW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(3F</a:t>
            </a:r>
            <a:r>
              <a:rPr kumimoji="1"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演講</a:t>
            </a:r>
            <a:r>
              <a:rPr kumimoji="1"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廳</a:t>
            </a:r>
            <a:r>
              <a:rPr kumimoji="1" lang="en-US" altLang="zh-TW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8805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170" name="Picture 2" descr="C:\Users\Han\Desktop\元智大學相片資料夾\2013-09-17 11.41.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1907704" y="2322458"/>
            <a:ext cx="32311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TW" sz="28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3F</a:t>
            </a:r>
            <a:r>
              <a:rPr kumimoji="1"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演講廳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96247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2" name="Picture 2" descr="C:\Users\Han\Desktop\元智大學相片資料夾\2013-09-17 11.49.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243408"/>
            <a:ext cx="9433048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-180528" y="3307296"/>
            <a:ext cx="20882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分組演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廳</a:t>
            </a:r>
            <a:r>
              <a:rPr lang="zh-TW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講</a:t>
            </a:r>
            <a:endParaRPr lang="zh-TW" altLang="en-US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5575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04656"/>
          </a:xfrm>
        </p:spPr>
        <p:txBody>
          <a:bodyPr>
            <a:normAutofit lnSpcReduction="10000"/>
          </a:bodyPr>
          <a:lstStyle/>
          <a:p>
            <a:pPr marL="0" indent="0" fontAlgn="base">
              <a:buNone/>
            </a:pP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◎</a:t>
            </a:r>
            <a:r>
              <a:rPr lang="zh-TW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搭乘公車</a:t>
            </a:r>
            <a:endParaRPr lang="zh-TW" altLang="zh-TW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base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155(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原中壢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甲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156(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原中壢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乙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路公車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在中壢車站搭乘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155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156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路桃園客運直接坐到元智大學內。</a:t>
            </a:r>
          </a:p>
          <a:p>
            <a:pPr fontAlgn="base"/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base"/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路公車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在中壢或桃園車站搭乘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路桃園客運，在元智大學站（中壢往桃園）或內壢火車站（桃園往中壢）下車，再沿中華路往桃園方向前行至遠東路與中華路交叉口，右轉過平交道，再沿右邊步行約十分鐘即可抵達。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6497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260648"/>
            <a:ext cx="8424936" cy="6408712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◎</a:t>
            </a:r>
            <a:r>
              <a:rPr lang="zh-TW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自行開車</a:t>
            </a:r>
            <a:endParaRPr lang="zh-TW" altLang="zh-TW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fontAlgn="base">
              <a:buNone/>
            </a:pPr>
            <a:r>
              <a:rPr lang="zh-TW" altLang="zh-TW" sz="2800" b="1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北上</a:t>
            </a:r>
            <a:r>
              <a:rPr lang="en-US" altLang="zh-TW" sz="2800" b="1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→</a:t>
            </a:r>
            <a:r>
              <a:rPr lang="zh-TW" altLang="zh-TW" sz="2800" b="1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中壢交流道</a:t>
            </a:r>
            <a:r>
              <a:rPr lang="en-US" altLang="zh-TW" sz="2800" b="1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800" b="1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高速公路：過中壢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新屋交流道後，靠右線行駛，準備在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中壢交流道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58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公里出口）下高速公路。</a:t>
            </a:r>
          </a:p>
          <a:p>
            <a:pPr marL="0" indent="0" fontAlgn="base">
              <a:buNone/>
            </a:pPr>
            <a:r>
              <a:rPr lang="zh-TW" altLang="zh-TW" sz="2800" b="1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南下</a:t>
            </a:r>
            <a:r>
              <a:rPr lang="en-US" altLang="zh-TW" sz="2800" b="1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→</a:t>
            </a:r>
            <a:r>
              <a:rPr lang="zh-TW" altLang="zh-TW" sz="2800" b="1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中壢交流道</a:t>
            </a:r>
            <a:r>
              <a:rPr lang="en-US" altLang="zh-TW" sz="2800" b="1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800" b="1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高速公路：過中壢休息站（約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54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公里處）後，靠右線行駛，準備在中壢交流道（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56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公里出口）下高速公路。</a:t>
            </a:r>
          </a:p>
          <a:p>
            <a:pPr marL="0" indent="0" fontAlgn="base">
              <a:buNone/>
            </a:pPr>
            <a:r>
              <a:rPr lang="zh-TW" altLang="zh-TW" sz="2800" b="1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中壢交流道</a:t>
            </a:r>
            <a:r>
              <a:rPr lang="en-US" altLang="zh-TW" sz="2800" b="1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→</a:t>
            </a:r>
            <a:r>
              <a:rPr lang="zh-TW" altLang="zh-TW" sz="2800" b="1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元智大學</a:t>
            </a:r>
            <a:r>
              <a:rPr lang="en-US" altLang="zh-TW" sz="2800" b="1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800" b="1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下高速公路後順路直行約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3.6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公里後銜接台一線省道（即中華路）左轉往桃園方向行駛，前行約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公里後會經過內壢火車站。過內壢火車站後約五百公尺，可看見中華路與遠東路口之元智大學路標，右轉過平交道，沿右邊前行約五百公尺距離，左邊即是元智大學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6352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zh-TW" altLang="zh-TW" b="1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內壢交流道</a:t>
            </a:r>
            <a:r>
              <a:rPr lang="en-US" altLang="zh-TW" b="1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→</a:t>
            </a:r>
            <a:r>
              <a:rPr lang="zh-TW" altLang="zh-TW" b="1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元智大學</a:t>
            </a:r>
            <a:r>
              <a:rPr lang="en-US" altLang="zh-TW" b="1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行高速公路南下五十六公里，或北上五十七公里處，下內壢交流道，經縱貫公路往桃園方向，過內壢火車站後按路標指示右轉。</a:t>
            </a:r>
          </a:p>
          <a:p>
            <a:pPr marL="0" indent="0">
              <a:buNone/>
            </a:pPr>
            <a:endParaRPr lang="en-US" altLang="zh-TW" b="1" dirty="0" smtClean="0">
              <a:solidFill>
                <a:srgbClr val="33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zh-TW" b="1" dirty="0" smtClean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南</a:t>
            </a:r>
            <a:r>
              <a:rPr lang="zh-TW" altLang="zh-TW" b="1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桃園交流道</a:t>
            </a:r>
            <a:r>
              <a:rPr lang="en-US" altLang="zh-TW" b="1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→</a:t>
            </a:r>
            <a:r>
              <a:rPr lang="zh-TW" altLang="zh-TW" b="1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元智大學</a:t>
            </a:r>
            <a:r>
              <a:rPr lang="en-US" altLang="zh-TW" b="1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>
                <a:solidFill>
                  <a:srgbClr val="3333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行高速公路下南桃園交流道，往南經文中路、龍壽街，或往北走國際路均可至縱貫公路右轉，往中壢方向按路標指示左轉。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0995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208912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51520" y="331173"/>
            <a:ext cx="82089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492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元智大學</a:t>
            </a:r>
            <a:r>
              <a:rPr kumimoji="1" lang="en-US" altLang="zh-TW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7</a:t>
            </a:r>
            <a:r>
              <a:rPr kumimoji="1" lang="zh-TW" alt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館 </a:t>
            </a:r>
            <a:r>
              <a:rPr kumimoji="1" lang="en-US" altLang="zh-TW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3F</a:t>
            </a:r>
            <a:r>
              <a:rPr kumimoji="1" lang="zh-TW" alt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演講廳</a:t>
            </a:r>
            <a:endParaRPr kumimoji="1" lang="zh-TW" altLang="en-US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8268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C:\Users\Han\Desktop\元智大學相片資料夾\2013-09-17 11.53.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0"/>
            <a:ext cx="9937104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 rot="10800000" flipV="1">
            <a:off x="467544" y="6315000"/>
            <a:ext cx="46805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</a:t>
            </a:r>
            <a:r>
              <a:rPr kumimoji="1" lang="zh-TW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元智大學</a:t>
            </a:r>
            <a:r>
              <a:rPr kumimoji="1" lang="en-US" altLang="zh-TW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7</a:t>
            </a:r>
            <a:r>
              <a:rPr kumimoji="1" lang="zh-TW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館外觀</a:t>
            </a:r>
            <a:endParaRPr kumimoji="1" lang="zh-TW" alt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2169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C:\Users\Han\Desktop\元智大學相片資料夾\2013-09-17 11.45.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721080" cy="639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 rot="10800000" flipV="1">
            <a:off x="2987823" y="6268926"/>
            <a:ext cx="3960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kumimoji="1" lang="zh-TW" altLang="en-US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kumimoji="1" lang="en-US" altLang="zh-TW" sz="28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kumimoji="1" lang="zh-TW" altLang="en-US" sz="28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</a:t>
            </a:r>
            <a:r>
              <a:rPr kumimoji="1" lang="en-US" altLang="zh-TW" sz="28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3F</a:t>
            </a:r>
            <a:r>
              <a:rPr kumimoji="1"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演講</a:t>
            </a:r>
            <a:r>
              <a:rPr kumimoji="1"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廳入口</a:t>
            </a:r>
            <a:r>
              <a:rPr kumimoji="1" lang="zh-TW" altLang="en-US" sz="2800" b="1" dirty="0" smtClean="0">
                <a:latin typeface="Arial" pitchFamily="34" charset="0"/>
                <a:ea typeface="新細明體" pitchFamily="18" charset="-120"/>
                <a:cs typeface="新細明體" pitchFamily="18" charset="-120"/>
              </a:rPr>
              <a:t> </a:t>
            </a:r>
            <a:endParaRPr kumimoji="1" lang="zh-TW" altLang="en-US" sz="2800" b="1" dirty="0"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462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 descr="C:\Users\Han\Desktop\元智大學相片資料夾\2013-09-17 11.36.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125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 rot="10800000" flipV="1">
            <a:off x="1259632" y="6076326"/>
            <a:ext cx="53285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8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</a:t>
            </a:r>
            <a:r>
              <a:rPr kumimoji="1" lang="zh-TW" altLang="en-US" sz="28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</a:t>
            </a:r>
            <a:r>
              <a:rPr kumimoji="1" lang="en-US" altLang="zh-TW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3F</a:t>
            </a:r>
            <a:r>
              <a:rPr kumimoji="1" lang="zh-TW" altLang="en-US" sz="28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大會</a:t>
            </a:r>
            <a:r>
              <a:rPr kumimoji="1"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演講廳入口展示空間</a:t>
            </a:r>
            <a:r>
              <a:rPr kumimoji="1" lang="zh-TW" altLang="en-US" sz="2800" b="1" dirty="0" smtClean="0">
                <a:latin typeface="Arial" pitchFamily="34" charset="0"/>
                <a:ea typeface="新細明體" pitchFamily="18" charset="-120"/>
                <a:cs typeface="新細明體" pitchFamily="18" charset="-120"/>
              </a:rPr>
              <a:t> </a:t>
            </a:r>
            <a:endParaRPr kumimoji="1" lang="zh-TW" altLang="en-US" sz="2800" b="1" dirty="0"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8361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 descr="C:\Users\Han\Desktop\元智大學相片資料夾\2013-09-17 11.37.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0"/>
            <a:ext cx="972108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2267744" y="6198990"/>
            <a:ext cx="5400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kumimoji="1" lang="zh-TW" altLang="en-US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    </a:t>
            </a:r>
            <a:r>
              <a:rPr kumimoji="1" lang="en-US" altLang="zh-TW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3F</a:t>
            </a:r>
            <a:r>
              <a:rPr kumimoji="1" lang="zh-TW" altLang="en-US" sz="28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大會</a:t>
            </a:r>
            <a:r>
              <a:rPr kumimoji="1"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演講</a:t>
            </a:r>
            <a:r>
              <a:rPr kumimoji="1"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廳入口展示空間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800" dirty="0" smtClean="0">
                <a:latin typeface="Arial" pitchFamily="34" charset="0"/>
                <a:ea typeface="新細明體" pitchFamily="18" charset="-120"/>
                <a:cs typeface="新細明體" pitchFamily="18" charset="-120"/>
              </a:rPr>
              <a:t> </a:t>
            </a:r>
            <a:endParaRPr kumimoji="1" lang="zh-TW" altLang="en-US" sz="2800" dirty="0"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3961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92</Words>
  <Application>Microsoft Office PowerPoint</Application>
  <PresentationFormat>如螢幕大小 (4:3)</PresentationFormat>
  <Paragraphs>29</Paragraphs>
  <Slides>12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Office 佈景主題</vt:lpstr>
      <vt:lpstr>     元智大學 (桃園縣中壢市遠東路135號)             內壢火車站下車步行約800公尺    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Han</dc:creator>
  <cp:lastModifiedBy>User</cp:lastModifiedBy>
  <cp:revision>11</cp:revision>
  <dcterms:created xsi:type="dcterms:W3CDTF">2013-09-26T15:36:21Z</dcterms:created>
  <dcterms:modified xsi:type="dcterms:W3CDTF">2013-10-24T01:21:34Z</dcterms:modified>
</cp:coreProperties>
</file>